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Spotkanie sieciujące</a:t>
            </a:r>
            <a:br>
              <a:rPr lang="pl-PL" dirty="0" smtClean="0"/>
            </a:br>
            <a:r>
              <a:rPr lang="pl-PL" dirty="0" smtClean="0"/>
              <a:t>organizacji pozarządowych</a:t>
            </a:r>
            <a:br>
              <a:rPr lang="pl-PL" dirty="0" smtClean="0"/>
            </a:br>
            <a:r>
              <a:rPr lang="pl-PL" dirty="0" smtClean="0"/>
              <a:t>Z POWIATU BYTOWSKIEGO I CZŁUCHOWSKIEGO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>
                <a:solidFill>
                  <a:srgbClr val="0070C0"/>
                </a:solidFill>
              </a:rPr>
              <a:t>termin</a:t>
            </a:r>
            <a:r>
              <a:rPr lang="pl-PL" dirty="0" smtClean="0">
                <a:solidFill>
                  <a:srgbClr val="0070C0"/>
                </a:solidFill>
              </a:rPr>
              <a:t>: </a:t>
            </a:r>
            <a:r>
              <a:rPr lang="pl-PL" dirty="0" smtClean="0"/>
              <a:t>8 GRUDNIA (piątek) 2023, godz. </a:t>
            </a:r>
            <a:r>
              <a:rPr lang="pl-PL" dirty="0" smtClean="0"/>
              <a:t>11-14.30</a:t>
            </a:r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Miejsce</a:t>
            </a:r>
            <a:r>
              <a:rPr lang="pl-PL" dirty="0" smtClean="0"/>
              <a:t>: Stowarzyszenie </a:t>
            </a:r>
            <a:r>
              <a:rPr lang="pl-PL" dirty="0" smtClean="0"/>
              <a:t>na rzecz rozwoju miasta i gminy </a:t>
            </a:r>
            <a:r>
              <a:rPr lang="pl-PL" dirty="0" err="1" smtClean="0"/>
              <a:t>debrzno</a:t>
            </a:r>
            <a:r>
              <a:rPr lang="pl-PL" dirty="0" smtClean="0"/>
              <a:t>, </a:t>
            </a:r>
            <a:r>
              <a:rPr lang="pl-PL" dirty="0" smtClean="0"/>
              <a:t>      77-310 </a:t>
            </a:r>
            <a:r>
              <a:rPr lang="pl-PL" dirty="0" err="1" smtClean="0"/>
              <a:t>debrzno</a:t>
            </a:r>
            <a:r>
              <a:rPr lang="pl-PL" smtClean="0"/>
              <a:t>, ul</a:t>
            </a:r>
            <a:r>
              <a:rPr lang="pl-PL" dirty="0" smtClean="0"/>
              <a:t>. Ogrodowa 26 </a:t>
            </a:r>
            <a:endParaRPr lang="pl-PL" u="sng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ZGŁOSZENIA/KONTAKT</a:t>
            </a:r>
            <a:r>
              <a:rPr lang="pl-PL" dirty="0" smtClean="0"/>
              <a:t>: 533 305 020 lub biuro@fundacjaparasol.org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314832" y="11217447"/>
            <a:ext cx="8921579" cy="123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576374" y="5527589"/>
            <a:ext cx="4740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Projekt pt. „KOMPAS POZARZĄDOWY” realizowany w ramach zadania publicznego finansowanego ze środków otrzymanych od Województwa Pomorskiego pt. „Wspieranie powiatowych Centrów Wsparcia dla pomorskich organizacji pozarządowych m.in. w zakresie doradztwa, mentoringu, organizacji szkoleń i warsztatów oraz organizacji spotkań sieciujących”.</a:t>
            </a:r>
          </a:p>
        </p:txBody>
      </p:sp>
      <p:pic>
        <p:nvPicPr>
          <p:cNvPr id="1028" name="Picture 4" descr="https://encrypted-tbn0.gstatic.com/images?q=tbn:ANd9GcQckWYFtusjHsYPWYx3WTVKyRjSCp70mdPxbw&amp;usqp=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84" y="5527589"/>
            <a:ext cx="3653736" cy="90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undacja Rozwoju Lokalnego „Parasol” - Działaj Lokaln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849" y="5527589"/>
            <a:ext cx="2100649" cy="832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237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TM04033919[[fn=Obwód]]</Template>
  <TotalTime>59</TotalTime>
  <Words>86</Words>
  <Application>Microsoft Office PowerPoint</Application>
  <PresentationFormat>Panoramiczny</PresentationFormat>
  <Paragraphs>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Obwód</vt:lpstr>
      <vt:lpstr>Spotkanie sieciujące organizacji pozarządowych Z POWIATU BYTOWSKIEGO I CZŁUCHOWSKIEGO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sieciujące organizacji pozarządowych Z POWIATU BYTOWSKIEGO I CZŁUCHOWSKIEGO</dc:title>
  <dc:creator>User</dc:creator>
  <cp:lastModifiedBy>User</cp:lastModifiedBy>
  <cp:revision>6</cp:revision>
  <cp:lastPrinted>2023-11-17T14:53:43Z</cp:lastPrinted>
  <dcterms:created xsi:type="dcterms:W3CDTF">2023-11-17T14:05:18Z</dcterms:created>
  <dcterms:modified xsi:type="dcterms:W3CDTF">2023-11-28T16:18:15Z</dcterms:modified>
</cp:coreProperties>
</file>